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png&amp;ehk=dzV2nodS8nnT9n9RRWS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61" r:id="rId3"/>
    <p:sldId id="262" r:id="rId4"/>
    <p:sldId id="267" r:id="rId5"/>
    <p:sldId id="263" r:id="rId6"/>
    <p:sldId id="268" r:id="rId7"/>
    <p:sldId id="26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7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6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18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2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25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7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5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45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0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7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35C6-C57E-42FC-871B-F61C146F49D6}" type="datetimeFigureOut">
              <a:rPr lang="it-IT" smtClean="0"/>
              <a:t>08/04/2018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5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5.svg"/><Relationship Id="rId3" Type="http://schemas.openxmlformats.org/officeDocument/2006/relationships/slide" Target="slide2.xml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5" Type="http://schemas.openxmlformats.org/officeDocument/2006/relationships/hyperlink" Target="https://it.wikipedia.org/wiki/Portale:Varese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&amp;ehk=dzV2nodS8nnT9n9RRW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17459"/>
            <a:ext cx="12192000" cy="3310147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501191" y="2095606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scuola si impegna a ridurre il proprio impatto sull’ambiente e a educare i propri alunni ad un atteggiamento attivo di tutela dell’ecosistema</a:t>
            </a:r>
          </a:p>
        </p:txBody>
      </p:sp>
      <p:sp>
        <p:nvSpPr>
          <p:cNvPr id="5" name="Rettangolo 4"/>
          <p:cNvSpPr/>
          <p:nvPr/>
        </p:nvSpPr>
        <p:spPr>
          <a:xfrm>
            <a:off x="-103694" y="393381"/>
            <a:ext cx="120097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6"/>
                  </a:outerShdw>
                </a:effectLst>
                <a:latin typeface="FunnyKid" panose="02000603000000000000" pitchFamily="2" charset="0"/>
              </a:rPr>
              <a:t>Progetto  Green School</a:t>
            </a:r>
            <a:endParaRPr lang="it-IT" sz="72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6"/>
                </a:outerShdw>
              </a:effectLst>
              <a:latin typeface="FunnyKid" panose="02000603000000000000" pitchFamily="2" charset="0"/>
            </a:endParaRPr>
          </a:p>
        </p:txBody>
      </p:sp>
      <p:pic>
        <p:nvPicPr>
          <p:cNvPr id="8196" name="Picture 4" descr="Risultati immagini per world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03" y="6261824"/>
            <a:ext cx="415702" cy="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09750A-992D-4791-9671-8A41E8F67EA8}"/>
              </a:ext>
            </a:extLst>
          </p:cNvPr>
          <p:cNvSpPr txBox="1"/>
          <p:nvPr/>
        </p:nvSpPr>
        <p:spPr>
          <a:xfrm>
            <a:off x="1018096" y="6064509"/>
            <a:ext cx="99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FunnyKid" panose="02000603000000000000"/>
              </a:rPr>
              <a:t>SCUOLA PRIMARIA  «G. PASCOLI»</a:t>
            </a:r>
          </a:p>
        </p:txBody>
      </p:sp>
    </p:spTree>
    <p:extLst>
      <p:ext uri="{BB962C8B-B14F-4D97-AF65-F5344CB8AC3E}">
        <p14:creationId xmlns:p14="http://schemas.microsoft.com/office/powerpoint/2010/main" val="408748978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" grpId="2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A9F3945-98BA-4E80-8104-AF75DE8B74E8}"/>
              </a:ext>
            </a:extLst>
          </p:cNvPr>
          <p:cNvSpPr/>
          <p:nvPr/>
        </p:nvSpPr>
        <p:spPr>
          <a:xfrm>
            <a:off x="1056640" y="751479"/>
            <a:ext cx="2683835" cy="1618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948" y="-450488"/>
            <a:ext cx="13251868" cy="7454176"/>
          </a:xfrm>
          <a:prstGeom prst="rect">
            <a:avLst/>
          </a:prstGeom>
        </p:spPr>
      </p:pic>
      <p:pic>
        <p:nvPicPr>
          <p:cNvPr id="21" name="Picture 4" descr="Risultati immagini per world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03" y="6261824"/>
            <a:ext cx="415702" cy="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D658760-3B97-4545-BF31-237D2A4A04F3}"/>
              </a:ext>
            </a:extLst>
          </p:cNvPr>
          <p:cNvSpPr/>
          <p:nvPr/>
        </p:nvSpPr>
        <p:spPr>
          <a:xfrm>
            <a:off x="174307" y="46574"/>
            <a:ext cx="2683834" cy="979892"/>
          </a:xfrm>
          <a:prstGeom prst="roundRect">
            <a:avLst>
              <a:gd name="adj" fmla="val 1666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INDIVIDUAZIONE COORDINATE E GRUPPO OPERATIVO</a:t>
            </a:r>
          </a:p>
          <a:p>
            <a:pPr algn="ctr"/>
            <a:endParaRPr lang="it-IT" dirty="0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2CCD248B-DD0D-4FF3-8CC5-A055049E90C6}"/>
              </a:ext>
            </a:extLst>
          </p:cNvPr>
          <p:cNvSpPr/>
          <p:nvPr/>
        </p:nvSpPr>
        <p:spPr>
          <a:xfrm>
            <a:off x="3298036" y="36816"/>
            <a:ext cx="2683834" cy="9343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INDAGINE STATO ATTUALE</a:t>
            </a:r>
          </a:p>
          <a:p>
            <a:pPr algn="ctr"/>
            <a:endParaRPr lang="it-IT" dirty="0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2BC23435-FBF0-47C3-8FD2-ACD50B194BFB}"/>
              </a:ext>
            </a:extLst>
          </p:cNvPr>
          <p:cNvSpPr/>
          <p:nvPr/>
        </p:nvSpPr>
        <p:spPr>
          <a:xfrm>
            <a:off x="8928857" y="5752302"/>
            <a:ext cx="2866797" cy="9343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CONDIVISIONE DELL’AZIONE CON TUTTA LA COMUNITA’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FF3158B6-A6D6-4A4D-AEF7-2299455FA0E2}"/>
              </a:ext>
            </a:extLst>
          </p:cNvPr>
          <p:cNvSpPr/>
          <p:nvPr/>
        </p:nvSpPr>
        <p:spPr>
          <a:xfrm>
            <a:off x="4950777" y="5738955"/>
            <a:ext cx="2866796" cy="9343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MONITORAGGIO DELL’AZIONE</a:t>
            </a:r>
          </a:p>
          <a:p>
            <a:pPr algn="ctr"/>
            <a:endParaRPr lang="it-IT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FA763C0-7D7D-4CA0-B22F-7FF1E8DACEF4}"/>
              </a:ext>
            </a:extLst>
          </p:cNvPr>
          <p:cNvSpPr/>
          <p:nvPr/>
        </p:nvSpPr>
        <p:spPr>
          <a:xfrm>
            <a:off x="1033567" y="5752302"/>
            <a:ext cx="2866795" cy="9343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VALUTAZIONE DEI RISULTATI</a:t>
            </a:r>
          </a:p>
          <a:p>
            <a:pPr algn="ctr"/>
            <a:endParaRPr lang="it-IT" dirty="0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0856D10B-F041-4D90-A8E8-7B3B89F0610A}"/>
              </a:ext>
            </a:extLst>
          </p:cNvPr>
          <p:cNvSpPr/>
          <p:nvPr/>
        </p:nvSpPr>
        <p:spPr>
          <a:xfrm>
            <a:off x="6427986" y="46574"/>
            <a:ext cx="2631629" cy="9343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STATO DELLA STRATEGIA D’AZIONE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E39E6FCB-6F58-4D51-91FF-D3F440995FE8}"/>
              </a:ext>
            </a:extLst>
          </p:cNvPr>
          <p:cNvSpPr/>
          <p:nvPr/>
        </p:nvSpPr>
        <p:spPr>
          <a:xfrm>
            <a:off x="9419929" y="49911"/>
            <a:ext cx="2509710" cy="9343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dirty="0"/>
              <a:t>ORGANIZZAZIONE E AVVIO DELL’AZIONE</a:t>
            </a:r>
          </a:p>
          <a:p>
            <a:pPr algn="ctr"/>
            <a:endParaRPr lang="it-IT" dirty="0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FE0E6E04-AF06-4C12-8652-8BF07398F3C7}"/>
              </a:ext>
            </a:extLst>
          </p:cNvPr>
          <p:cNvSpPr/>
          <p:nvPr/>
        </p:nvSpPr>
        <p:spPr>
          <a:xfrm>
            <a:off x="4747086" y="2881855"/>
            <a:ext cx="2781474" cy="99102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 AZIONI</a:t>
            </a:r>
          </a:p>
          <a:p>
            <a:pPr algn="ctr"/>
            <a:endParaRPr lang="it-IT" dirty="0"/>
          </a:p>
        </p:txBody>
      </p:sp>
      <p:sp>
        <p:nvSpPr>
          <p:cNvPr id="32" name="AutoShape 2" descr="blob:https://web.whatsapp.com/594b065a-b2cc-4063-9be4-5b564fc3da61">
            <a:extLst>
              <a:ext uri="{FF2B5EF4-FFF2-40B4-BE49-F238E27FC236}">
                <a16:creationId xmlns:a16="http://schemas.microsoft.com/office/drawing/2014/main" id="{FC3655D0-29EA-4AE6-A4CA-D2276B369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8" name="Immagine 37" descr="Riciclare">
            <a:extLst>
              <a:ext uri="{FF2B5EF4-FFF2-40B4-BE49-F238E27FC236}">
                <a16:creationId xmlns:a16="http://schemas.microsoft.com/office/drawing/2014/main" id="{ADBB690F-ACDE-4209-82CB-E5187BAD0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8451" y="1072026"/>
            <a:ext cx="1316273" cy="1316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Immagine 39" descr="Grafico a barre">
            <a:extLst>
              <a:ext uri="{FF2B5EF4-FFF2-40B4-BE49-F238E27FC236}">
                <a16:creationId xmlns:a16="http://schemas.microsoft.com/office/drawing/2014/main" id="{5206751A-499F-405F-8A3E-585F7EFF7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7086" y="1072025"/>
            <a:ext cx="1316273" cy="1316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Immagine 40" descr="Bambini">
            <a:extLst>
              <a:ext uri="{FF2B5EF4-FFF2-40B4-BE49-F238E27FC236}">
                <a16:creationId xmlns:a16="http://schemas.microsoft.com/office/drawing/2014/main" id="{ACE902DC-3F33-4979-BA4D-B970DA3435A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856861" y="1072026"/>
            <a:ext cx="1316273" cy="131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magine 41" descr="Testa con ingranaggi">
            <a:extLst>
              <a:ext uri="{FF2B5EF4-FFF2-40B4-BE49-F238E27FC236}">
                <a16:creationId xmlns:a16="http://schemas.microsoft.com/office/drawing/2014/main" id="{7A362263-6914-48AD-B6AD-A42D2FE3356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auto">
          <a:xfrm>
            <a:off x="7174824" y="1055101"/>
            <a:ext cx="1350360" cy="135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E64C1163-ADDC-49AC-8CC1-B2933B04F3DF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 bwMode="auto">
          <a:xfrm>
            <a:off x="10124028" y="1284407"/>
            <a:ext cx="1041653" cy="133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magine 44" descr="Immagine che contiene stazionario&#10;&#10;Descrizione generata con affidabilità elevata">
            <a:extLst>
              <a:ext uri="{FF2B5EF4-FFF2-40B4-BE49-F238E27FC236}">
                <a16:creationId xmlns:a16="http://schemas.microsoft.com/office/drawing/2014/main" id="{9B91ABE3-7B76-494E-AFC8-15B26888D0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29" y="3581400"/>
            <a:ext cx="2133327" cy="1225222"/>
          </a:xfrm>
          <a:prstGeom prst="rect">
            <a:avLst/>
          </a:prstGeom>
        </p:spPr>
      </p:pic>
      <p:pic>
        <p:nvPicPr>
          <p:cNvPr id="22" name="Immagine 21" descr="Elenco di controllo">
            <a:extLst>
              <a:ext uri="{FF2B5EF4-FFF2-40B4-BE49-F238E27FC236}">
                <a16:creationId xmlns:a16="http://schemas.microsoft.com/office/drawing/2014/main" id="{E38F37BA-5848-4882-AD45-A01A80FCC8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46687" y="3941006"/>
            <a:ext cx="1225222" cy="1225222"/>
          </a:xfrm>
          <a:prstGeom prst="rect">
            <a:avLst/>
          </a:prstGeom>
        </p:spPr>
      </p:pic>
      <p:pic>
        <p:nvPicPr>
          <p:cNvPr id="31" name="Immagine 30" descr="Centro del bersaglio">
            <a:extLst>
              <a:ext uri="{FF2B5EF4-FFF2-40B4-BE49-F238E27FC236}">
                <a16:creationId xmlns:a16="http://schemas.microsoft.com/office/drawing/2014/main" id="{1C4C1D36-0320-4329-8D07-B643CD04C3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37801" y="3883808"/>
            <a:ext cx="1225222" cy="122522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EA5496-8C4D-44DF-A0CC-176DA314F676}"/>
              </a:ext>
            </a:extLst>
          </p:cNvPr>
          <p:cNvSpPr txBox="1"/>
          <p:nvPr/>
        </p:nvSpPr>
        <p:spPr>
          <a:xfrm>
            <a:off x="587535" y="2270471"/>
            <a:ext cx="215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Squadra dei RIFIUTI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19BF1F-9206-496F-8FF8-E11F62709E3B}"/>
              </a:ext>
            </a:extLst>
          </p:cNvPr>
          <p:cNvSpPr txBox="1"/>
          <p:nvPr/>
        </p:nvSpPr>
        <p:spPr>
          <a:xfrm>
            <a:off x="3008857" y="2219549"/>
            <a:ext cx="341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Interviste personale non docente, indagine aule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357DA9-FAB6-48C4-A895-426F45983F9D}"/>
              </a:ext>
            </a:extLst>
          </p:cNvPr>
          <p:cNvSpPr txBox="1"/>
          <p:nvPr/>
        </p:nvSpPr>
        <p:spPr>
          <a:xfrm>
            <a:off x="7263710" y="2203055"/>
            <a:ext cx="151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Raccolta Differenziata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929124-4CBC-4968-B7AD-C32E6C49E409}"/>
              </a:ext>
            </a:extLst>
          </p:cNvPr>
          <p:cNvSpPr txBox="1"/>
          <p:nvPr/>
        </p:nvSpPr>
        <p:spPr>
          <a:xfrm>
            <a:off x="9386334" y="2653529"/>
            <a:ext cx="25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Dal Sindaco </a:t>
            </a:r>
          </a:p>
          <a:p>
            <a:pPr algn="ctr"/>
            <a:r>
              <a:rPr lang="it-IT" b="1" dirty="0"/>
              <a:t>per richiesta contenitori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3493AB-E31B-4D08-9800-968F95D7CD6A}"/>
              </a:ext>
            </a:extLst>
          </p:cNvPr>
          <p:cNvSpPr txBox="1"/>
          <p:nvPr/>
        </p:nvSpPr>
        <p:spPr>
          <a:xfrm>
            <a:off x="8619645" y="4843063"/>
            <a:ext cx="38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Pubblicazione Articoli VARESE NEWS </a:t>
            </a:r>
          </a:p>
          <a:p>
            <a:pPr algn="ctr"/>
            <a:r>
              <a:rPr lang="it-IT" b="1" dirty="0"/>
              <a:t>e SETTIMANA DI SARONNO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E014FF-71BC-4AAD-A64A-7B3E67E6F6B5}"/>
              </a:ext>
            </a:extLst>
          </p:cNvPr>
          <p:cNvSpPr txBox="1"/>
          <p:nvPr/>
        </p:nvSpPr>
        <p:spPr>
          <a:xfrm>
            <a:off x="5288438" y="5058335"/>
            <a:ext cx="179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Controllo produzione Co2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B591C0-FCBE-44B4-A2B3-D45EC46A919A}"/>
              </a:ext>
            </a:extLst>
          </p:cNvPr>
          <p:cNvSpPr txBox="1"/>
          <p:nvPr/>
        </p:nvSpPr>
        <p:spPr>
          <a:xfrm>
            <a:off x="1056640" y="5064431"/>
            <a:ext cx="286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Incontri con Squadra Rifiuti per analisi obiettivi</a:t>
            </a:r>
          </a:p>
        </p:txBody>
      </p:sp>
    </p:spTree>
    <p:extLst>
      <p:ext uri="{BB962C8B-B14F-4D97-AF65-F5344CB8AC3E}">
        <p14:creationId xmlns:p14="http://schemas.microsoft.com/office/powerpoint/2010/main" val="23272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ripple dir="rd"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081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3430" y="1495148"/>
            <a:ext cx="6533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Adesione concorso Classe III A</a:t>
            </a:r>
          </a:p>
          <a:p>
            <a:r>
              <a:rPr lang="it-IT" sz="3200" dirty="0">
                <a:solidFill>
                  <a:schemeClr val="bg1"/>
                </a:solidFill>
              </a:rPr>
              <a:t>con l’intento di stimolare la creatività e l’ingegno degli studenti, dando loro l’opportunità di riflettere ed essere più consapevoli dell’importanza della raccolta e del corretto smaltimento dei Rifiuti di Apparecchiature Elettriche ed Elettroniche (RAEE)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51812" y="302492"/>
            <a:ext cx="81564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OTEL PARADISO" panose="02000500000000000000" pitchFamily="2" charset="0"/>
              </a:rPr>
              <a:t>Accendiamo L’Idea</a:t>
            </a:r>
          </a:p>
        </p:txBody>
      </p:sp>
      <p:pic>
        <p:nvPicPr>
          <p:cNvPr id="6" name="Picture 4" descr="Risultati immagini per world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03" y="6261824"/>
            <a:ext cx="415702" cy="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81EEC4-9CB1-4C92-BD10-0AB04D7E3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0" y="4692417"/>
            <a:ext cx="2757553" cy="2165583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06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54A9D7-EBED-4315-AE46-20E62B135738}"/>
              </a:ext>
            </a:extLst>
          </p:cNvPr>
          <p:cNvSpPr txBox="1"/>
          <p:nvPr/>
        </p:nvSpPr>
        <p:spPr>
          <a:xfrm rot="10258932" flipH="1" flipV="1">
            <a:off x="2845478" y="3917929"/>
            <a:ext cx="2962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Cooper Black" panose="0208090404030B020404" pitchFamily="18" charset="0"/>
              </a:rPr>
              <a:t>La scuola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Cooper Black" panose="0208090404030B020404" pitchFamily="18" charset="0"/>
              </a:rPr>
              <a:t>G. Pascoli compie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Cooper Black" panose="0208090404030B020404" pitchFamily="18" charset="0"/>
              </a:rPr>
              <a:t>127.410 passi</a:t>
            </a:r>
          </a:p>
        </p:txBody>
      </p:sp>
    </p:spTree>
    <p:extLst>
      <p:ext uri="{BB962C8B-B14F-4D97-AF65-F5344CB8AC3E}">
        <p14:creationId xmlns:p14="http://schemas.microsoft.com/office/powerpoint/2010/main" val="24882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"/>
            <a:ext cx="12191999" cy="760548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978265" y="171376"/>
            <a:ext cx="79127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Bauhaus 93" panose="04030905020B02020C02" pitchFamily="82" charset="0"/>
              </a:rPr>
              <a:t>Glass </a:t>
            </a:r>
            <a:r>
              <a:rPr lang="it-IT" sz="115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Bauhaus 93" panose="04030905020B02020C02" pitchFamily="82" charset="0"/>
              </a:rPr>
              <a:t>Circle</a:t>
            </a:r>
            <a:endParaRPr lang="it-IT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  <a:latin typeface="Bauhaus 93" panose="04030905020B02020C02" pitchFamily="8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29" y="0"/>
            <a:ext cx="12192000" cy="7605881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04537" y="2033424"/>
            <a:ext cx="7374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Adesione concorso Classe IV  A e B</a:t>
            </a:r>
          </a:p>
          <a:p>
            <a:r>
              <a:rPr lang="it-IT" sz="2800" dirty="0">
                <a:solidFill>
                  <a:srgbClr val="002060"/>
                </a:solidFill>
              </a:rPr>
              <a:t>Stimolando la fantasia scoprendo le preziose proprietà del Vetro, un materiale unico dal punto di vista della sicurezza alimentare (proteggere i sapori ed evitare qualsiasi contaminazione) e della sostenibilità ambientale. Con la tecnica dello Spin-Off insegniamo la consapevolezza delle azioni, l’importanza del riciclo e dell’economia circolare .</a:t>
            </a:r>
          </a:p>
        </p:txBody>
      </p:sp>
      <p:pic>
        <p:nvPicPr>
          <p:cNvPr id="10" name="Picture 4" descr="Risultati immagini per world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03" y="6261824"/>
            <a:ext cx="415702" cy="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6D806C-352D-4FD9-BC62-F05E41DC9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3" y="2545127"/>
            <a:ext cx="3442952" cy="30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1470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49D8FAA-BB28-4078-AC58-CE4A47606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13" y="635916"/>
            <a:ext cx="2560556" cy="25605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9DAFB2-0D8F-4FAB-B7B3-3387014470FA}"/>
              </a:ext>
            </a:extLst>
          </p:cNvPr>
          <p:cNvSpPr txBox="1"/>
          <p:nvPr/>
        </p:nvSpPr>
        <p:spPr>
          <a:xfrm>
            <a:off x="5756223" y="1159497"/>
            <a:ext cx="5881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  <a:latin typeface="Gill Sans Nova Ultra Bold" panose="020B0B02020104020203" pitchFamily="34" charset="0"/>
              </a:rPr>
              <a:t>GIORNATA MONDIALE DELL’ACQUA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326689-2A2D-4AFD-B6A6-F6B0180C9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48" y="3398362"/>
            <a:ext cx="2932885" cy="30278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BE1EE1-FD05-49C8-AA65-EC1445C01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24" y="3501149"/>
            <a:ext cx="3053734" cy="30278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44528D-A5A8-4BB1-BF0F-17F1476E4C06}"/>
              </a:ext>
            </a:extLst>
          </p:cNvPr>
          <p:cNvSpPr txBox="1"/>
          <p:nvPr/>
        </p:nvSpPr>
        <p:spPr>
          <a:xfrm rot="19365821">
            <a:off x="756951" y="4691912"/>
            <a:ext cx="129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ADESIONE classe III 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A1ACE5-0816-43CD-872E-0E879943FC71}"/>
              </a:ext>
            </a:extLst>
          </p:cNvPr>
          <p:cNvSpPr txBox="1"/>
          <p:nvPr/>
        </p:nvSpPr>
        <p:spPr>
          <a:xfrm rot="18497076">
            <a:off x="6027228" y="4077603"/>
            <a:ext cx="162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Testo </a:t>
            </a:r>
          </a:p>
          <a:p>
            <a:pPr algn="ctr"/>
            <a:r>
              <a:rPr lang="it-IT" b="1" dirty="0"/>
              <a:t>«L’ACQUA»</a:t>
            </a:r>
          </a:p>
          <a:p>
            <a:pPr algn="ctr"/>
            <a:r>
              <a:rPr lang="it-IT" b="1" dirty="0"/>
              <a:t> di Giulia Lora</a:t>
            </a:r>
          </a:p>
        </p:txBody>
      </p:sp>
    </p:spTree>
    <p:extLst>
      <p:ext uri="{BB962C8B-B14F-4D97-AF65-F5344CB8AC3E}">
        <p14:creationId xmlns:p14="http://schemas.microsoft.com/office/powerpoint/2010/main" val="29719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olamento">
            <a:extLst>
              <a:ext uri="{FF2B5EF4-FFF2-40B4-BE49-F238E27FC236}">
                <a16:creationId xmlns:a16="http://schemas.microsoft.com/office/drawing/2014/main" id="{86FFD98B-0B13-42DF-997A-FA1485BE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6"/>
            <a:ext cx="12192000" cy="67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205A8B1-EA24-4425-8874-EB2103C3F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5" y="667702"/>
            <a:ext cx="4286250" cy="8286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E3605E-C806-4BE4-8BD3-FE2D8EAB7EDE}"/>
              </a:ext>
            </a:extLst>
          </p:cNvPr>
          <p:cNvSpPr txBox="1"/>
          <p:nvPr/>
        </p:nvSpPr>
        <p:spPr>
          <a:xfrm>
            <a:off x="1234910" y="4713402"/>
            <a:ext cx="907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ADESIONE CLASSI  V  Sez.  A, B e C</a:t>
            </a:r>
          </a:p>
          <a:p>
            <a:r>
              <a:rPr lang="it-IT" b="1" dirty="0">
                <a:solidFill>
                  <a:schemeClr val="bg1"/>
                </a:solidFill>
              </a:rPr>
              <a:t>PUBBLICAZIONE ARTICOLO E INTERVISTA AL SINDACO SUL QUOTIDIANO DEL 12 APRILE 2018</a:t>
            </a:r>
          </a:p>
        </p:txBody>
      </p:sp>
    </p:spTree>
    <p:extLst>
      <p:ext uri="{BB962C8B-B14F-4D97-AF65-F5344CB8AC3E}">
        <p14:creationId xmlns:p14="http://schemas.microsoft.com/office/powerpoint/2010/main" val="17269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248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Bauhaus 93</vt:lpstr>
      <vt:lpstr>Calibri</vt:lpstr>
      <vt:lpstr>Calibri Light</vt:lpstr>
      <vt:lpstr>Cooper Black</vt:lpstr>
      <vt:lpstr>FunnyKid</vt:lpstr>
      <vt:lpstr>Gill Sans Nova Ultra Bold</vt:lpstr>
      <vt:lpstr>HOTEL PARADISO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Chrix Malfasi</dc:creator>
  <cp:lastModifiedBy>Silvano Nicolai Malfasi</cp:lastModifiedBy>
  <cp:revision>61</cp:revision>
  <dcterms:created xsi:type="dcterms:W3CDTF">2017-10-29T08:44:02Z</dcterms:created>
  <dcterms:modified xsi:type="dcterms:W3CDTF">2018-04-08T17:14:16Z</dcterms:modified>
</cp:coreProperties>
</file>