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B99-41E5-4180-82E8-13BF508A8262}" type="datetimeFigureOut">
              <a:rPr lang="it-IT" smtClean="0"/>
              <a:pPr/>
              <a:t>29/04/2018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FAAA-A080-4F76-8415-3E56F9326E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B99-41E5-4180-82E8-13BF508A8262}" type="datetimeFigureOut">
              <a:rPr lang="it-IT" smtClean="0"/>
              <a:pPr/>
              <a:t>29/04/2018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FAAA-A080-4F76-8415-3E56F9326E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B99-41E5-4180-82E8-13BF508A8262}" type="datetimeFigureOut">
              <a:rPr lang="it-IT" smtClean="0"/>
              <a:pPr/>
              <a:t>29/04/2018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FAAA-A080-4F76-8415-3E56F9326E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B99-41E5-4180-82E8-13BF508A8262}" type="datetimeFigureOut">
              <a:rPr lang="it-IT" smtClean="0"/>
              <a:pPr/>
              <a:t>29/04/2018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FAAA-A080-4F76-8415-3E56F9326E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B99-41E5-4180-82E8-13BF508A8262}" type="datetimeFigureOut">
              <a:rPr lang="it-IT" smtClean="0"/>
              <a:pPr/>
              <a:t>29/04/2018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FAAA-A080-4F76-8415-3E56F9326E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B99-41E5-4180-82E8-13BF508A8262}" type="datetimeFigureOut">
              <a:rPr lang="it-IT" smtClean="0"/>
              <a:pPr/>
              <a:t>29/04/2018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FAAA-A080-4F76-8415-3E56F9326E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B99-41E5-4180-82E8-13BF508A8262}" type="datetimeFigureOut">
              <a:rPr lang="it-IT" smtClean="0"/>
              <a:pPr/>
              <a:t>29/04/2018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FAAA-A080-4F76-8415-3E56F9326E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B99-41E5-4180-82E8-13BF508A8262}" type="datetimeFigureOut">
              <a:rPr lang="it-IT" smtClean="0"/>
              <a:pPr/>
              <a:t>29/04/2018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FAAA-A080-4F76-8415-3E56F9326E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B99-41E5-4180-82E8-13BF508A8262}" type="datetimeFigureOut">
              <a:rPr lang="it-IT" smtClean="0"/>
              <a:pPr/>
              <a:t>29/04/2018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FAAA-A080-4F76-8415-3E56F9326E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B99-41E5-4180-82E8-13BF508A8262}" type="datetimeFigureOut">
              <a:rPr lang="it-IT" smtClean="0"/>
              <a:pPr/>
              <a:t>29/04/2018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FAAA-A080-4F76-8415-3E56F9326E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B99-41E5-4180-82E8-13BF508A8262}" type="datetimeFigureOut">
              <a:rPr lang="it-IT" smtClean="0"/>
              <a:pPr/>
              <a:t>29/04/2018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FAAA-A080-4F76-8415-3E56F9326E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7B99-41E5-4180-82E8-13BF508A8262}" type="datetimeFigureOut">
              <a:rPr lang="it-IT" smtClean="0"/>
              <a:pPr/>
              <a:t>29/04/2018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FAAA-A080-4F76-8415-3E56F9326E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Risultati immagini per immagini 25 apr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48664" cy="964826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899592" y="2636912"/>
            <a:ext cx="56886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“Se voi volete andare in pellegrinaggio nel luogo dove è nata la nostra Costituzione, andate nelle montagne dove caddero i partigiani, nelle carceri dove furono imprigionati, nei campi dove furono impiccati. Dovunque è morto un Italiano per riscattare la libertà e la dignità della nazione, andate là, o giovani, col pensiero, perché là è nata la nostra costituzione.”</a:t>
            </a:r>
          </a:p>
          <a:p>
            <a:pPr algn="ctr"/>
            <a:endParaRPr lang="it-IT" sz="2000" b="1" i="1" dirty="0" smtClean="0"/>
          </a:p>
          <a:p>
            <a:pPr algn="ctr"/>
            <a:r>
              <a:rPr lang="it-IT" sz="2000" b="1" i="1" dirty="0" smtClean="0"/>
              <a:t>Piero </a:t>
            </a:r>
            <a:r>
              <a:rPr lang="it-IT" sz="2000" b="1" i="1" dirty="0" err="1" smtClean="0"/>
              <a:t>Calamandrei</a:t>
            </a:r>
            <a:endParaRPr lang="it-IT" sz="2000" b="1" dirty="0" smtClean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476672"/>
            <a:ext cx="320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25 Aprile 2018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39952" y="980728"/>
            <a:ext cx="50409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La Costituzione italiana figlia della Resistenza.</a:t>
            </a:r>
            <a:endParaRPr lang="it-IT" sz="2000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acro cu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792" y="0"/>
            <a:ext cx="9214792" cy="6858000"/>
          </a:xfrm>
        </p:spPr>
      </p:pic>
      <p:sp>
        <p:nvSpPr>
          <p:cNvPr id="5" name="CasellaDiTesto 4"/>
          <p:cNvSpPr txBox="1"/>
          <p:nvPr/>
        </p:nvSpPr>
        <p:spPr>
          <a:xfrm>
            <a:off x="2555776" y="6027003"/>
            <a:ext cx="6152903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Tutela il paesaggio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 e il patrimonio storico e artistico della nazione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7620" y="5357826"/>
            <a:ext cx="5286380" cy="1500174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… riconosce il diritto d’asilo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6314" y="5214950"/>
            <a:ext cx="4357686" cy="1643050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… l’Italia ripudia la guerra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3438" y="5214950"/>
            <a:ext cx="4500562" cy="164305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… favorisce la pace e la giustizia tra le nazioni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496" y="5357826"/>
            <a:ext cx="5143504" cy="1500174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… rosso, bianco, verde</a:t>
            </a:r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43570" y="5000636"/>
            <a:ext cx="3500430" cy="1857364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… fondata sul lavoro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43372" y="5572140"/>
            <a:ext cx="5000628" cy="128586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… la sovranità appartiene al popolo</a:t>
            </a:r>
            <a:endParaRPr lang="it-IT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496" y="5357826"/>
            <a:ext cx="5143504" cy="1500174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… riconosce diritti e doveri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00364" y="4857760"/>
            <a:ext cx="6143636" cy="2000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… senza distinzione di sesso, di razza, di lingua, di religione, di opinioni politiche e di condizioni personali e sociali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0562" y="5000636"/>
            <a:ext cx="4357718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600" dirty="0" smtClean="0"/>
              <a:t>… il diritto al lavoro</a:t>
            </a:r>
            <a:endParaRPr lang="it-IT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8992" y="5072074"/>
            <a:ext cx="5715008" cy="1785926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… concorre al progresso materiale o spirituale della società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5072074"/>
            <a:ext cx="4572000" cy="1785926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… egualmente libere davanti alla legge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0562" y="5000636"/>
            <a:ext cx="4643438" cy="1857364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… promuove lo sviluppo della cultura e la ricerca scientifica e tecnica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189</Words>
  <Application>Microsoft Office PowerPoint</Application>
  <PresentationFormat>Presentazione su schermo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alessandra</cp:lastModifiedBy>
  <cp:revision>9</cp:revision>
  <dcterms:created xsi:type="dcterms:W3CDTF">2018-04-20T11:14:40Z</dcterms:created>
  <dcterms:modified xsi:type="dcterms:W3CDTF">2018-04-29T14:43:29Z</dcterms:modified>
</cp:coreProperties>
</file>